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9"/>
  </p:notesMasterIdLst>
  <p:sldIdLst>
    <p:sldId id="292" r:id="rId2"/>
    <p:sldId id="289" r:id="rId3"/>
    <p:sldId id="299" r:id="rId4"/>
    <p:sldId id="297" r:id="rId5"/>
    <p:sldId id="298" r:id="rId6"/>
    <p:sldId id="260" r:id="rId7"/>
    <p:sldId id="258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  <p:embeddedFont>
      <p:font typeface="Segoe UI" panose="020B0502040204020203" pitchFamily="34" charset="0"/>
      <p:regular r:id="rId18"/>
      <p:bold r:id="rId19"/>
      <p:italic r:id="rId20"/>
      <p:boldItalic r:id="rId21"/>
    </p:embeddedFont>
    <p:embeddedFont>
      <p:font typeface="Space Grotesk" pitchFamily="2" charset="0"/>
      <p:regular r:id="rId22"/>
      <p:bold r:id="rId23"/>
    </p:embeddedFont>
    <p:embeddedFont>
      <p:font typeface="Space Grotesk Medium" pitchFamily="2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Mode" id="{FBAC04BA-B92C-FC47-972C-B1B4268589A5}">
          <p14:sldIdLst>
            <p14:sldId id="292"/>
            <p14:sldId id="289"/>
            <p14:sldId id="299"/>
            <p14:sldId id="297"/>
            <p14:sldId id="298"/>
            <p14:sldId id="260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36"/>
    <p:restoredTop sz="97251"/>
  </p:normalViewPr>
  <p:slideViewPr>
    <p:cSldViewPr snapToGrid="0">
      <p:cViewPr varScale="1">
        <p:scale>
          <a:sx n="106" d="100"/>
          <a:sy n="106" d="100"/>
        </p:scale>
        <p:origin x="13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8382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75065"/>
            <a:ext cx="10515600" cy="66900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76901"/>
            <a:ext cx="10515600" cy="26369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5257171"/>
            <a:ext cx="10515600" cy="579149"/>
          </a:xfrm>
        </p:spPr>
        <p:txBody>
          <a:bodyPr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82" r:id="rId3"/>
    <p:sldLayoutId id="2147483698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x.com/AzAppService/" TargetMode="External"/><Relationship Id="rId2" Type="http://schemas.openxmlformats.org/officeDocument/2006/relationships/hyperlink" Target="https://azure.github.io/AppService/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azure.microsoft.com/updates/grpcappservice/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ignite.microsoft.com/sessions/2bd6b0be-1a30-4142-8ae3-349a5ef8c091?source=/speakers/7b0b644f-a8f1-4316-91c8-7cd6d18c7215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184744"/>
            <a:ext cx="7079698" cy="3377731"/>
          </a:xfrm>
        </p:spPr>
        <p:txBody>
          <a:bodyPr>
            <a:normAutofit fontScale="90000"/>
          </a:bodyPr>
          <a:lstStyle/>
          <a:p>
            <a:r>
              <a:rPr lang="en-US" dirty="0"/>
              <a:t>App Service:</a:t>
            </a:r>
            <a:br>
              <a:rPr lang="en-US" dirty="0"/>
            </a:br>
            <a:r>
              <a:rPr lang="en-US" dirty="0"/>
              <a:t>The best place to host your .NET 8 Web Apps</a:t>
            </a:r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F7623-813B-D11B-8D1A-5B82777E5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0 support for .NET 8 Azure PaaS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E3031-AB2A-EC4A-C327-DCE19CDC4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Space Grotesk" pitchFamily="2" charset="0"/>
                <a:cs typeface="Space Grotesk" pitchFamily="2" charset="0"/>
              </a:rPr>
              <a:t>Build and deploy your .NET 8 Apps to: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App Service 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Azure Functions 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Static Webapps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49D4F-9F81-EC89-7012-8C862A547A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5257171"/>
            <a:ext cx="10515600" cy="100158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https://azure.github.io/AppService/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@AzAppService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69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F7623-813B-D11B-8D1A-5B82777E5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GitHub Actions OpenID Connect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E3031-AB2A-EC4A-C327-DCE19CDC4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Space Grotesk" pitchFamily="2" charset="0"/>
                <a:cs typeface="Space Grotesk" pitchFamily="2" charset="0"/>
              </a:rPr>
              <a:t>More secure deployments</a:t>
            </a:r>
          </a:p>
          <a:p>
            <a:r>
              <a:rPr lang="en-US" dirty="0">
                <a:latin typeface="Space Grotesk" pitchFamily="2" charset="0"/>
                <a:cs typeface="Space Grotesk" pitchFamily="2" charset="0"/>
              </a:rPr>
              <a:t>No need to store credentials or rotate secrets</a:t>
            </a:r>
          </a:p>
          <a:p>
            <a:r>
              <a:rPr lang="en-US" dirty="0">
                <a:latin typeface="Space Grotesk" pitchFamily="2" charset="0"/>
                <a:cs typeface="Space Grotesk" pitchFamily="2" charset="0"/>
              </a:rPr>
              <a:t>Can be enforced through policy</a:t>
            </a:r>
          </a:p>
        </p:txBody>
      </p:sp>
    </p:spTree>
    <p:extLst>
      <p:ext uri="{BB962C8B-B14F-4D97-AF65-F5344CB8AC3E}">
        <p14:creationId xmlns:p14="http://schemas.microsoft.com/office/powerpoint/2010/main" val="630905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F7623-813B-D11B-8D1A-5B82777E5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gRPC</a:t>
            </a:r>
            <a:r>
              <a:rPr lang="en-US" dirty="0"/>
              <a:t> on App Service Linux is now GA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E3031-AB2A-EC4A-C327-DCE19CDC4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Space Grotesk" pitchFamily="2" charset="0"/>
                <a:cs typeface="Space Grotesk" pitchFamily="2" charset="0"/>
              </a:rPr>
              <a:t>Full support for: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Unary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Server streaming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Client streaming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Bidirectional Streaming</a:t>
            </a:r>
          </a:p>
          <a:p>
            <a:r>
              <a:rPr lang="en-US" dirty="0" err="1">
                <a:latin typeface="Space Grotesk" pitchFamily="2" charset="0"/>
                <a:cs typeface="Space Grotesk" pitchFamily="2" charset="0"/>
              </a:rPr>
              <a:t>gRPC</a:t>
            </a:r>
            <a:r>
              <a:rPr lang="en-US" dirty="0">
                <a:latin typeface="Space Grotesk" pitchFamily="2" charset="0"/>
                <a:cs typeface="Space Grotesk" pitchFamily="2" charset="0"/>
              </a:rPr>
              <a:t> support for Windows coming in 2024</a:t>
            </a:r>
            <a:endParaRPr lang="en-US" dirty="0">
              <a:solidFill>
                <a:schemeClr val="bg1"/>
              </a:solidFill>
              <a:latin typeface="Space Grotesk" pitchFamily="2" charset="0"/>
              <a:cs typeface="Space Grotesk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49D4F-9F81-EC89-7012-8C862A547A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5257171"/>
            <a:ext cx="10515600" cy="100158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https://azure.microsoft.com/updates/grpcappservice/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257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F7623-813B-D11B-8D1A-5B82777E5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 and Code Assessment Features for Web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E3031-AB2A-EC4A-C327-DCE19CDC4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Space Grotesk" pitchFamily="2" charset="0"/>
                <a:cs typeface="Space Grotesk" pitchFamily="2" charset="0"/>
              </a:rPr>
              <a:t>Application Discover </a:t>
            </a:r>
          </a:p>
          <a:p>
            <a:r>
              <a:rPr lang="en-US" dirty="0">
                <a:latin typeface="Space Grotesk" pitchFamily="2" charset="0"/>
                <a:cs typeface="Space Grotesk" pitchFamily="2" charset="0"/>
              </a:rPr>
              <a:t>Code Assessment</a:t>
            </a:r>
          </a:p>
          <a:p>
            <a:r>
              <a:rPr lang="en-US" dirty="0">
                <a:latin typeface="Space Grotesk" pitchFamily="2" charset="0"/>
                <a:cs typeface="Space Grotesk" pitchFamily="2" charset="0"/>
              </a:rPr>
              <a:t>Workload migration</a:t>
            </a:r>
          </a:p>
          <a:p>
            <a:r>
              <a:rPr lang="en-US" dirty="0">
                <a:latin typeface="Space Grotesk" pitchFamily="2" charset="0"/>
                <a:cs typeface="Space Grotesk" pitchFamily="2" charset="0"/>
              </a:rPr>
              <a:t>Support .NET and Java Apps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49D4F-9F81-EC89-7012-8C862A547AC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38200" y="5628443"/>
            <a:ext cx="10515600" cy="63031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https://aka.ms/MigrateApps/codescan</a:t>
            </a:r>
          </a:p>
        </p:txBody>
      </p:sp>
    </p:spTree>
    <p:extLst>
      <p:ext uri="{BB962C8B-B14F-4D97-AF65-F5344CB8AC3E}">
        <p14:creationId xmlns:p14="http://schemas.microsoft.com/office/powerpoint/2010/main" val="775504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Coming soon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CC549-1EA2-8B4A-ADC1-C00428D83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Webjob</a:t>
            </a:r>
            <a:r>
              <a:rPr lang="en-US" dirty="0"/>
              <a:t> in App Service Linux and Windows Containers</a:t>
            </a:r>
          </a:p>
          <a:p>
            <a:r>
              <a:rPr lang="en-US" dirty="0"/>
              <a:t>Side-Cars in App Service Linux</a:t>
            </a:r>
          </a:p>
          <a:p>
            <a:r>
              <a:rPr lang="en-US" dirty="0"/>
              <a:t>End-to-End TLS Encryption</a:t>
            </a:r>
          </a:p>
          <a:p>
            <a:r>
              <a:rPr lang="en-US" dirty="0"/>
              <a:t>TLS 1.3 support</a:t>
            </a:r>
          </a:p>
          <a:p>
            <a:endParaRPr lang="en-US" dirty="0"/>
          </a:p>
          <a:p>
            <a:r>
              <a:rPr lang="en-US" b="0" i="0" dirty="0">
                <a:solidFill>
                  <a:srgbClr val="3C3833"/>
                </a:solidFill>
                <a:effectLst/>
                <a:latin typeface="Segoe UI" panose="020B0502040204020203" pitchFamily="34" charset="0"/>
                <a:hlinkClick r:id="rId2"/>
              </a:rPr>
              <a:t>Unlock innovation with AI by migrating enterprise apps to App Service</a:t>
            </a:r>
            <a:endParaRPr lang="en-US" b="0" i="0" dirty="0">
              <a:solidFill>
                <a:srgbClr val="3C3833"/>
              </a:solidFill>
              <a:effectLst/>
              <a:latin typeface="Segoe UI" panose="020B0502040204020203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pace Grotesk Medium" pitchFamily="2" charset="77"/>
                <a:cs typeface="Space Grotesk Medium" pitchFamily="2" charset="77"/>
              </a:rPr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7A8007-73D4-B541-917C-A5A47C4266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472</TotalTime>
  <Words>173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Open Sans</vt:lpstr>
      <vt:lpstr>Segoe UI</vt:lpstr>
      <vt:lpstr>Space Grotesk</vt:lpstr>
      <vt:lpstr>Space Grotesk Medium</vt:lpstr>
      <vt:lpstr>1_Office Theme</vt:lpstr>
      <vt:lpstr>App Service: The best place to host your .NET 8 Web Apps</vt:lpstr>
      <vt:lpstr>Day 0 support for .NET 8 Azure PaaS</vt:lpstr>
      <vt:lpstr>GitHub Actions OpenID Connect Support</vt:lpstr>
      <vt:lpstr>gRPC on App Service Linux is now GA</vt:lpstr>
      <vt:lpstr>App and Code Assessment Features for Web Apps</vt:lpstr>
      <vt:lpstr>Coming soon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Jon Galloway</cp:lastModifiedBy>
  <cp:revision>20</cp:revision>
  <dcterms:created xsi:type="dcterms:W3CDTF">2023-09-13T17:25:02Z</dcterms:created>
  <dcterms:modified xsi:type="dcterms:W3CDTF">2023-11-22T22:57:51Z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